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56" r:id="rId4"/>
    <p:sldId id="378" r:id="rId5"/>
    <p:sldId id="372" r:id="rId6"/>
    <p:sldId id="379" r:id="rId7"/>
    <p:sldId id="380" r:id="rId8"/>
    <p:sldId id="374" r:id="rId9"/>
    <p:sldId id="381" r:id="rId10"/>
    <p:sldId id="385" r:id="rId11"/>
    <p:sldId id="386" r:id="rId12"/>
    <p:sldId id="384" r:id="rId13"/>
  </p:sldIdLst>
  <p:sldSz cx="12192000" cy="6858000"/>
  <p:notesSz cx="7010400" cy="92964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81BCF56-02DA-4A6E-89E9-1093860F4B35}">
          <p14:sldIdLst>
            <p14:sldId id="256"/>
            <p14:sldId id="378"/>
            <p14:sldId id="372"/>
            <p14:sldId id="379"/>
            <p14:sldId id="380"/>
            <p14:sldId id="374"/>
            <p14:sldId id="381"/>
            <p14:sldId id="385"/>
            <p14:sldId id="386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A4"/>
    <a:srgbClr val="3D12B6"/>
    <a:srgbClr val="21549A"/>
    <a:srgbClr val="E5F5FB"/>
    <a:srgbClr val="21409A"/>
    <a:srgbClr val="7D98E3"/>
    <a:srgbClr val="ED1D2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4628" autoAdjust="0"/>
  </p:normalViewPr>
  <p:slideViewPr>
    <p:cSldViewPr snapToGrid="0">
      <p:cViewPr varScale="1">
        <p:scale>
          <a:sx n="70" d="100"/>
          <a:sy n="70" d="100"/>
        </p:scale>
        <p:origin x="510" y="60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39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39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100"/>
            </a:lvl1pPr>
          </a:lstStyle>
          <a:p>
            <a:fld id="{FDB6DDC9-DE64-44CF-BFE7-122B272B38F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39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39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1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39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39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100"/>
            </a:lvl1pPr>
          </a:lstStyle>
          <a:p>
            <a:fld id="{92CD8E48-8131-4DA6-B0AE-857CC257CB0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39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100"/>
            </a:lvl1pPr>
          </a:lstStyle>
          <a:p>
            <a:fld id="{288DC738-0487-4A2A-9C0A-77635CEAF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97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685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4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9461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743" r:id="rId3"/>
    <p:sldLayoutId id="2147483741" r:id="rId4"/>
    <p:sldLayoutId id="2147483742" r:id="rId5"/>
    <p:sldLayoutId id="2147483738" r:id="rId6"/>
    <p:sldLayoutId id="214748375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179" y="2137775"/>
            <a:ext cx="5636713" cy="230478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solidFill>
                <a:srgbClr val="29409A"/>
              </a:solidFill>
              <a:ea typeface="맑은 고딕" pitchFamily="50" charset="-127"/>
            </a:endParaRPr>
          </a:p>
          <a:p>
            <a:pPr algn="ctr"/>
            <a:endParaRPr lang="en-US" altLang="ko-KR" sz="3600" b="1" dirty="0" smtClean="0">
              <a:solidFill>
                <a:srgbClr val="29409A"/>
              </a:solidFill>
              <a:ea typeface="맑은 고딕" pitchFamily="50" charset="-127"/>
            </a:endParaRPr>
          </a:p>
          <a:p>
            <a:pPr algn="ctr"/>
            <a:endParaRPr lang="en-US" altLang="ko-KR" sz="3600" b="1" dirty="0">
              <a:solidFill>
                <a:srgbClr val="29409A"/>
              </a:solidFill>
              <a:ea typeface="맑은 고딕" pitchFamily="50" charset="-127"/>
            </a:endParaRPr>
          </a:p>
          <a:p>
            <a:pPr algn="ctr"/>
            <a:r>
              <a:rPr lang="en-US" altLang="ko-KR" sz="3600" b="1" dirty="0" smtClean="0">
                <a:solidFill>
                  <a:srgbClr val="29409A"/>
                </a:solidFill>
                <a:ea typeface="맑은 고딕" pitchFamily="50" charset="-127"/>
              </a:rPr>
              <a:t>GIỚI </a:t>
            </a:r>
            <a:r>
              <a:rPr lang="en-US" altLang="ko-KR" sz="3600" b="1" dirty="0">
                <a:solidFill>
                  <a:srgbClr val="29409A"/>
                </a:solidFill>
                <a:ea typeface="맑은 고딕" pitchFamily="50" charset="-127"/>
              </a:rPr>
              <a:t>THIỆU </a:t>
            </a:r>
            <a:r>
              <a:rPr lang="en-US" altLang="ko-KR" sz="3600" b="1" dirty="0" smtClean="0">
                <a:solidFill>
                  <a:srgbClr val="29409A"/>
                </a:solidFill>
                <a:ea typeface="맑은 고딕" pitchFamily="50" charset="-127"/>
              </a:rPr>
              <a:t>GIẢI </a:t>
            </a:r>
            <a:r>
              <a:rPr lang="en-US" altLang="ko-KR" sz="3600" b="1" dirty="0">
                <a:solidFill>
                  <a:srgbClr val="29409A"/>
                </a:solidFill>
                <a:ea typeface="맑은 고딕" pitchFamily="50" charset="-127"/>
              </a:rPr>
              <a:t>PHÁP THU HỘ HỌC PHÍ</a:t>
            </a:r>
            <a:endParaRPr lang="en-US" altLang="ko-KR" sz="3600" b="1" dirty="0">
              <a:solidFill>
                <a:srgbClr val="29409A"/>
              </a:solidFill>
            </a:endParaRPr>
          </a:p>
          <a:p>
            <a:pPr algn="ctr"/>
            <a:endParaRPr lang="en-US" sz="3600" b="1" dirty="0">
              <a:solidFill>
                <a:srgbClr val="29409A"/>
              </a:solidFill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79" y="2292697"/>
            <a:ext cx="2808312" cy="908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6" t="2060" r="976" b="-419"/>
          <a:stretch/>
        </p:blipFill>
        <p:spPr>
          <a:xfrm>
            <a:off x="-164891" y="0"/>
            <a:ext cx="1235689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66587" y="1386553"/>
            <a:ext cx="5609513" cy="3906982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1738" y="2862990"/>
            <a:ext cx="5334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ĐẠI HỌC Y DƯỢC THÁI NGUYÊN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HƯỚNG DẪN SINH VIÊN THANH TOÁN HỌC PHÍ</a:t>
            </a:r>
            <a:endParaRPr lang="en-US" altLang="ko-K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308301" y="42773"/>
            <a:ext cx="6390362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ĐIỂM GIAO DỊCH</a:t>
            </a:r>
            <a:endParaRPr lang="en-US" sz="3200" b="1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46" y="225983"/>
            <a:ext cx="2087521" cy="67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00"/>
            <a:ext cx="12192000" cy="2082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9AA71C-8442-4959-BF89-470001339678}"/>
              </a:ext>
            </a:extLst>
          </p:cNvPr>
          <p:cNvSpPr txBox="1"/>
          <p:nvPr/>
        </p:nvSpPr>
        <p:spPr>
          <a:xfrm>
            <a:off x="662151" y="1581333"/>
            <a:ext cx="10069349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ĐỊA CHỈ </a:t>
            </a:r>
            <a:r>
              <a:rPr lang="en-US" sz="1400" b="1" dirty="0" smtClean="0"/>
              <a:t>GIAO </a:t>
            </a:r>
            <a:r>
              <a:rPr lang="en-US" sz="1400" b="1" dirty="0"/>
              <a:t>DỊCH BIDV THÁI NGUYÊN</a:t>
            </a:r>
            <a:endParaRPr lang="en-US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1. </a:t>
            </a:r>
            <a:r>
              <a:rPr lang="en-US" sz="1400" b="1" dirty="0" err="1" smtClean="0"/>
              <a:t>Trụ</a:t>
            </a:r>
            <a:r>
              <a:rPr lang="en-US" sz="1400" b="1" dirty="0" smtClean="0"/>
              <a:t> </a:t>
            </a:r>
            <a:r>
              <a:rPr lang="en-US" sz="1400" b="1" dirty="0" err="1"/>
              <a:t>sở</a:t>
            </a:r>
            <a:r>
              <a:rPr lang="en-US" sz="1400" b="1" dirty="0"/>
              <a:t> </a:t>
            </a:r>
            <a:r>
              <a:rPr lang="en-US" sz="1400" b="1" dirty="0" err="1"/>
              <a:t>chính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</a:t>
            </a:r>
            <a:r>
              <a:rPr lang="en-US" sz="1400" dirty="0" smtClean="0"/>
              <a:t>: </a:t>
            </a:r>
            <a:r>
              <a:rPr lang="en-US" sz="1400" dirty="0" err="1" smtClean="0"/>
              <a:t>số</a:t>
            </a:r>
            <a:r>
              <a:rPr lang="en-US" sz="1400" dirty="0" smtClean="0"/>
              <a:t> </a:t>
            </a:r>
            <a:r>
              <a:rPr lang="en-US" sz="1400" dirty="0"/>
              <a:t>653, </a:t>
            </a:r>
            <a:r>
              <a:rPr lang="en-US" sz="1400" dirty="0" err="1"/>
              <a:t>Đường</a:t>
            </a:r>
            <a:r>
              <a:rPr lang="en-US" sz="1400" dirty="0"/>
              <a:t> </a:t>
            </a:r>
            <a:r>
              <a:rPr lang="en-US" sz="1400" dirty="0" err="1"/>
              <a:t>Lương</a:t>
            </a:r>
            <a:r>
              <a:rPr lang="en-US" sz="1400" dirty="0"/>
              <a:t> </a:t>
            </a:r>
            <a:r>
              <a:rPr lang="en-US" sz="1400" dirty="0" err="1"/>
              <a:t>Ngọc</a:t>
            </a:r>
            <a:r>
              <a:rPr lang="en-US" sz="1400" dirty="0"/>
              <a:t> </a:t>
            </a:r>
            <a:r>
              <a:rPr lang="en-US" sz="1400" dirty="0" err="1"/>
              <a:t>Quyến</a:t>
            </a:r>
            <a:r>
              <a:rPr lang="en-US" sz="1400" dirty="0"/>
              <a:t>, </a:t>
            </a:r>
            <a:r>
              <a:rPr lang="en-US" sz="1400" dirty="0" err="1"/>
              <a:t>Tổ</a:t>
            </a:r>
            <a:r>
              <a:rPr lang="en-US" sz="1400" dirty="0"/>
              <a:t> 22 </a:t>
            </a:r>
            <a:r>
              <a:rPr lang="en-US" sz="1400" dirty="0" err="1"/>
              <a:t>Phường</a:t>
            </a:r>
            <a:r>
              <a:rPr lang="en-US" sz="1400" dirty="0"/>
              <a:t> Phan </a:t>
            </a:r>
            <a:r>
              <a:rPr lang="en-US" sz="1400" dirty="0" err="1"/>
              <a:t>Đình</a:t>
            </a:r>
            <a:r>
              <a:rPr lang="en-US" sz="1400" dirty="0"/>
              <a:t> </a:t>
            </a:r>
            <a:r>
              <a:rPr lang="en-US" sz="1400" dirty="0" err="1"/>
              <a:t>Phùng</a:t>
            </a:r>
            <a:r>
              <a:rPr lang="en-US" sz="1400" dirty="0"/>
              <a:t>, </a:t>
            </a:r>
            <a:r>
              <a:rPr lang="en-US" sz="1400" dirty="0" smtClean="0"/>
              <a:t>TPTN. ĐT: 02083.855401 </a:t>
            </a:r>
            <a:endParaRPr lang="en-US" sz="14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2. PGD </a:t>
            </a:r>
            <a:r>
              <a:rPr lang="en-US" sz="1400" b="1" dirty="0" err="1"/>
              <a:t>Lương</a:t>
            </a:r>
            <a:r>
              <a:rPr lang="en-US" sz="1400" b="1" dirty="0"/>
              <a:t> </a:t>
            </a:r>
            <a:r>
              <a:rPr lang="en-US" sz="1400" b="1" dirty="0" err="1"/>
              <a:t>Ngọc</a:t>
            </a:r>
            <a:r>
              <a:rPr lang="en-US" sz="1400" b="1" dirty="0"/>
              <a:t> </a:t>
            </a:r>
            <a:r>
              <a:rPr lang="en-US" sz="1400" b="1" dirty="0" err="1" smtClean="0"/>
              <a:t>Quyến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</a:t>
            </a:r>
            <a:r>
              <a:rPr lang="en-US" sz="1400" dirty="0" smtClean="0"/>
              <a:t>: </a:t>
            </a:r>
            <a:r>
              <a:rPr lang="en-US" sz="1400" dirty="0" err="1"/>
              <a:t>Trụ</a:t>
            </a:r>
            <a:r>
              <a:rPr lang="en-US" sz="1400" dirty="0"/>
              <a:t> </a:t>
            </a:r>
            <a:r>
              <a:rPr lang="en-US" sz="1400" dirty="0" err="1"/>
              <a:t>sở</a:t>
            </a:r>
            <a:r>
              <a:rPr lang="en-US" sz="1400" dirty="0"/>
              <a:t> </a:t>
            </a:r>
            <a:r>
              <a:rPr lang="en-US" sz="1400" dirty="0" err="1"/>
              <a:t>cũ</a:t>
            </a:r>
            <a:r>
              <a:rPr lang="en-US" sz="1400" dirty="0"/>
              <a:t> BIDV (</a:t>
            </a:r>
            <a:r>
              <a:rPr lang="en-US" sz="1400" dirty="0" err="1"/>
              <a:t>gần</a:t>
            </a:r>
            <a:r>
              <a:rPr lang="en-US" sz="1400" dirty="0"/>
              <a:t> </a:t>
            </a:r>
            <a:r>
              <a:rPr lang="en-US" sz="1400" dirty="0" err="1"/>
              <a:t>sở</a:t>
            </a:r>
            <a:r>
              <a:rPr lang="en-US" sz="1400" dirty="0"/>
              <a:t> GD&amp;ĐT TN</a:t>
            </a:r>
            <a:r>
              <a:rPr lang="en-US" sz="1400" dirty="0" smtClean="0"/>
              <a:t>), </a:t>
            </a:r>
            <a:r>
              <a:rPr lang="en-US" sz="1400" dirty="0" err="1" smtClean="0"/>
              <a:t>ngõ</a:t>
            </a:r>
            <a:r>
              <a:rPr lang="en-US" sz="1400" dirty="0" smtClean="0"/>
              <a:t> 231 </a:t>
            </a:r>
            <a:r>
              <a:rPr lang="en-US" sz="1400" dirty="0" err="1" smtClean="0"/>
              <a:t>Đường</a:t>
            </a:r>
            <a:r>
              <a:rPr lang="en-US" sz="1400" dirty="0" smtClean="0"/>
              <a:t> </a:t>
            </a:r>
            <a:r>
              <a:rPr lang="en-US" sz="1400" dirty="0" err="1" smtClean="0"/>
              <a:t>Lương</a:t>
            </a:r>
            <a:r>
              <a:rPr lang="en-US" sz="1400" dirty="0" smtClean="0"/>
              <a:t> </a:t>
            </a:r>
            <a:r>
              <a:rPr lang="en-US" sz="1400" dirty="0" err="1" smtClean="0"/>
              <a:t>Ngọc</a:t>
            </a:r>
            <a:r>
              <a:rPr lang="en-US" sz="1400" dirty="0" smtClean="0"/>
              <a:t> </a:t>
            </a:r>
            <a:r>
              <a:rPr lang="en-US" sz="1400" dirty="0" err="1" smtClean="0"/>
              <a:t>Quyến</a:t>
            </a:r>
            <a:r>
              <a:rPr lang="en-US" sz="1400" dirty="0" smtClean="0"/>
              <a:t>, </a:t>
            </a:r>
            <a:r>
              <a:rPr lang="en-US" sz="1400" dirty="0" err="1" smtClean="0"/>
              <a:t>tổ</a:t>
            </a:r>
            <a:r>
              <a:rPr lang="en-US" sz="1400" dirty="0" smtClean="0"/>
              <a:t> </a:t>
            </a:r>
            <a:r>
              <a:rPr lang="en-US" sz="1400" dirty="0"/>
              <a:t>27 </a:t>
            </a:r>
            <a:r>
              <a:rPr lang="en-US" sz="1400" dirty="0" err="1" smtClean="0"/>
              <a:t>Phường</a:t>
            </a:r>
            <a:r>
              <a:rPr lang="en-US" sz="1400" dirty="0" smtClean="0"/>
              <a:t> </a:t>
            </a:r>
            <a:r>
              <a:rPr lang="en-US" sz="1400" dirty="0" err="1"/>
              <a:t>Hoàng</a:t>
            </a:r>
            <a:r>
              <a:rPr lang="en-US" sz="1400" dirty="0"/>
              <a:t> </a:t>
            </a:r>
            <a:r>
              <a:rPr lang="en-US" sz="1400" dirty="0" err="1"/>
              <a:t>Văn</a:t>
            </a:r>
            <a:r>
              <a:rPr lang="en-US" sz="1400" dirty="0"/>
              <a:t> </a:t>
            </a:r>
            <a:r>
              <a:rPr lang="en-US" sz="1400" dirty="0" err="1"/>
              <a:t>Thụ</a:t>
            </a:r>
            <a:r>
              <a:rPr lang="en-US" sz="1400" dirty="0"/>
              <a:t>, </a:t>
            </a:r>
            <a:r>
              <a:rPr lang="en-US" sz="1400" dirty="0" smtClean="0"/>
              <a:t>TP </a:t>
            </a:r>
            <a:r>
              <a:rPr lang="en-US" sz="1400" dirty="0" err="1" smtClean="0"/>
              <a:t>Thái</a:t>
            </a:r>
            <a:r>
              <a:rPr lang="en-US" sz="1400" dirty="0" smtClean="0"/>
              <a:t> </a:t>
            </a:r>
            <a:r>
              <a:rPr lang="en-US" sz="1400" dirty="0" err="1" smtClean="0"/>
              <a:t>Nguyên</a:t>
            </a:r>
            <a:r>
              <a:rPr lang="en-US" sz="1400" b="1" dirty="0" smtClean="0"/>
              <a:t>. </a:t>
            </a:r>
            <a:r>
              <a:rPr lang="en-US" sz="1400" dirty="0" smtClean="0"/>
              <a:t>ĐT</a:t>
            </a:r>
            <a:r>
              <a:rPr lang="en-US" sz="1400" dirty="0"/>
              <a:t>: </a:t>
            </a:r>
            <a:r>
              <a:rPr lang="en-US" sz="1400" dirty="0" smtClean="0"/>
              <a:t>02083.841697 </a:t>
            </a:r>
            <a:endParaRPr lang="en-US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3.</a:t>
            </a:r>
            <a:r>
              <a:rPr lang="en-US" sz="1400" dirty="0" smtClean="0"/>
              <a:t> </a:t>
            </a:r>
            <a:r>
              <a:rPr lang="en-US" sz="1400" b="1" dirty="0" smtClean="0"/>
              <a:t>PGD </a:t>
            </a:r>
            <a:r>
              <a:rPr lang="en-US" sz="1400" b="1" dirty="0" err="1"/>
              <a:t>Hoàng</a:t>
            </a:r>
            <a:r>
              <a:rPr lang="en-US" sz="1400" b="1" dirty="0"/>
              <a:t> </a:t>
            </a:r>
            <a:r>
              <a:rPr lang="en-US" sz="1400" b="1" dirty="0" err="1"/>
              <a:t>Văn</a:t>
            </a:r>
            <a:r>
              <a:rPr lang="en-US" sz="1400" b="1" dirty="0"/>
              <a:t> </a:t>
            </a:r>
            <a:r>
              <a:rPr lang="en-US" sz="1400" b="1" dirty="0" err="1" smtClean="0"/>
              <a:t>Thụ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chỉ:tầng</a:t>
            </a:r>
            <a:r>
              <a:rPr lang="en-US" sz="1400" dirty="0" smtClean="0"/>
              <a:t> </a:t>
            </a:r>
            <a:r>
              <a:rPr lang="en-US" sz="1400" dirty="0"/>
              <a:t>1 </a:t>
            </a:r>
            <a:r>
              <a:rPr lang="en-US" sz="1400" dirty="0" err="1"/>
              <a:t>Khách</a:t>
            </a:r>
            <a:r>
              <a:rPr lang="en-US" sz="1400" dirty="0"/>
              <a:t> </a:t>
            </a:r>
            <a:r>
              <a:rPr lang="en-US" sz="1400" dirty="0" err="1"/>
              <a:t>sạn</a:t>
            </a:r>
            <a:r>
              <a:rPr lang="en-US" sz="1400" dirty="0"/>
              <a:t> </a:t>
            </a:r>
            <a:r>
              <a:rPr lang="en-US" sz="1400" dirty="0" err="1"/>
              <a:t>Thái</a:t>
            </a:r>
            <a:r>
              <a:rPr lang="en-US" sz="1400" dirty="0"/>
              <a:t> </a:t>
            </a:r>
            <a:r>
              <a:rPr lang="en-US" sz="1400" dirty="0" err="1"/>
              <a:t>Nguyên</a:t>
            </a:r>
            <a:r>
              <a:rPr lang="en-US" sz="1400" dirty="0"/>
              <a:t>, </a:t>
            </a:r>
            <a:r>
              <a:rPr lang="en-US" sz="1400" dirty="0" err="1"/>
              <a:t>Số</a:t>
            </a:r>
            <a:r>
              <a:rPr lang="en-US" sz="1400" dirty="0"/>
              <a:t> 2 </a:t>
            </a:r>
            <a:r>
              <a:rPr lang="en-US" sz="1400" dirty="0" err="1"/>
              <a:t>Đường</a:t>
            </a:r>
            <a:r>
              <a:rPr lang="en-US" sz="1400" dirty="0"/>
              <a:t> </a:t>
            </a:r>
            <a:r>
              <a:rPr lang="en-US" sz="1400" dirty="0" err="1"/>
              <a:t>Hoàng</a:t>
            </a:r>
            <a:r>
              <a:rPr lang="en-US" sz="1400" dirty="0"/>
              <a:t> </a:t>
            </a:r>
            <a:r>
              <a:rPr lang="en-US" sz="1400" dirty="0" err="1"/>
              <a:t>Văn</a:t>
            </a:r>
            <a:r>
              <a:rPr lang="en-US" sz="1400" dirty="0"/>
              <a:t> </a:t>
            </a:r>
            <a:r>
              <a:rPr lang="en-US" sz="1400" dirty="0" err="1"/>
              <a:t>Thụ</a:t>
            </a:r>
            <a:r>
              <a:rPr lang="en-US" sz="1400" dirty="0"/>
              <a:t>, </a:t>
            </a:r>
            <a:r>
              <a:rPr lang="en-US" sz="1400" dirty="0" smtClean="0"/>
              <a:t>TP </a:t>
            </a:r>
            <a:r>
              <a:rPr lang="en-US" sz="1400" dirty="0" err="1" smtClean="0"/>
              <a:t>Thái</a:t>
            </a:r>
            <a:r>
              <a:rPr lang="en-US" sz="1400" dirty="0" smtClean="0"/>
              <a:t> </a:t>
            </a:r>
            <a:r>
              <a:rPr lang="en-US" sz="1400" dirty="0" err="1" smtClean="0"/>
              <a:t>Nguyên</a:t>
            </a:r>
            <a:r>
              <a:rPr lang="en-US" sz="1400" dirty="0" smtClean="0"/>
              <a:t>. ĐT</a:t>
            </a:r>
            <a:r>
              <a:rPr lang="en-US" sz="1400" dirty="0"/>
              <a:t>: </a:t>
            </a:r>
            <a:r>
              <a:rPr lang="en-US" sz="1400" dirty="0" smtClean="0"/>
              <a:t>02083.657131 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4. PGD </a:t>
            </a:r>
            <a:r>
              <a:rPr lang="en-US" sz="1400" b="1" dirty="0" err="1"/>
              <a:t>Tân</a:t>
            </a:r>
            <a:r>
              <a:rPr lang="en-US" sz="1400" b="1" dirty="0"/>
              <a:t> </a:t>
            </a:r>
            <a:r>
              <a:rPr lang="en-US" sz="1400" b="1" dirty="0" err="1" smtClean="0"/>
              <a:t>Thịnh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</a:t>
            </a:r>
            <a:r>
              <a:rPr lang="en-US" sz="1400" dirty="0" smtClean="0"/>
              <a:t>:</a:t>
            </a:r>
            <a:r>
              <a:rPr lang="en-US" sz="1400" b="1" dirty="0" smtClean="0"/>
              <a:t> </a:t>
            </a:r>
            <a:r>
              <a:rPr lang="en-US" sz="1400" dirty="0" err="1"/>
              <a:t>Tầng</a:t>
            </a:r>
            <a:r>
              <a:rPr lang="en-US" sz="1400" dirty="0"/>
              <a:t> 1 </a:t>
            </a:r>
            <a:r>
              <a:rPr lang="en-US" sz="1400" dirty="0" err="1"/>
              <a:t>Khách</a:t>
            </a:r>
            <a:r>
              <a:rPr lang="en-US" sz="1400" dirty="0"/>
              <a:t> </a:t>
            </a:r>
            <a:r>
              <a:rPr lang="en-US" sz="1400" dirty="0" err="1"/>
              <a:t>sạn</a:t>
            </a:r>
            <a:r>
              <a:rPr lang="en-US" sz="1400" dirty="0"/>
              <a:t> </a:t>
            </a:r>
            <a:r>
              <a:rPr lang="en-US" sz="1400" dirty="0" err="1"/>
              <a:t>Hoàng</a:t>
            </a:r>
            <a:r>
              <a:rPr lang="en-US" sz="1400" dirty="0"/>
              <a:t> Gia, </a:t>
            </a:r>
            <a:r>
              <a:rPr lang="en-US" sz="1400" dirty="0" err="1"/>
              <a:t>Số</a:t>
            </a:r>
            <a:r>
              <a:rPr lang="en-US" sz="1400" dirty="0"/>
              <a:t> 259, </a:t>
            </a:r>
            <a:r>
              <a:rPr lang="en-US" sz="1400" dirty="0" err="1"/>
              <a:t>Đường</a:t>
            </a:r>
            <a:r>
              <a:rPr lang="en-US" sz="1400" dirty="0"/>
              <a:t> </a:t>
            </a:r>
            <a:r>
              <a:rPr lang="en-US" sz="1400" dirty="0" err="1"/>
              <a:t>Quang</a:t>
            </a:r>
            <a:r>
              <a:rPr lang="en-US" sz="1400" dirty="0"/>
              <a:t> </a:t>
            </a:r>
            <a:r>
              <a:rPr lang="en-US" sz="1400" dirty="0" err="1"/>
              <a:t>Trung</a:t>
            </a:r>
            <a:r>
              <a:rPr lang="en-US" sz="1400" dirty="0"/>
              <a:t>, </a:t>
            </a:r>
            <a:r>
              <a:rPr lang="en-US" sz="1400" dirty="0" smtClean="0"/>
              <a:t>TP </a:t>
            </a:r>
            <a:r>
              <a:rPr lang="en-US" sz="1400" dirty="0" err="1" smtClean="0"/>
              <a:t>Thái</a:t>
            </a:r>
            <a:r>
              <a:rPr lang="en-US" sz="1400" dirty="0" smtClean="0"/>
              <a:t> </a:t>
            </a:r>
            <a:r>
              <a:rPr lang="en-US" sz="1400" dirty="0" err="1" smtClean="0"/>
              <a:t>Nguyên</a:t>
            </a:r>
            <a:r>
              <a:rPr lang="en-US" sz="1400" dirty="0" smtClean="0"/>
              <a:t>. ĐT</a:t>
            </a:r>
            <a:r>
              <a:rPr lang="en-US" sz="1400" dirty="0"/>
              <a:t>: </a:t>
            </a:r>
            <a:r>
              <a:rPr lang="en-US" sz="1400" dirty="0" smtClean="0"/>
              <a:t>02083.648119 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5. </a:t>
            </a:r>
            <a:r>
              <a:rPr lang="en-US" sz="1400" b="1" dirty="0"/>
              <a:t>PGD </a:t>
            </a:r>
            <a:r>
              <a:rPr lang="en-US" sz="1400" b="1" dirty="0" err="1"/>
              <a:t>Quan</a:t>
            </a:r>
            <a:r>
              <a:rPr lang="en-US" sz="1400" b="1" dirty="0"/>
              <a:t> </a:t>
            </a:r>
            <a:r>
              <a:rPr lang="en-US" sz="1400" b="1" dirty="0" err="1"/>
              <a:t>Triều</a:t>
            </a:r>
            <a:r>
              <a:rPr lang="en-US" sz="1400" b="1" dirty="0"/>
              <a:t>: </a:t>
            </a:r>
            <a:r>
              <a:rPr lang="en-US" sz="1400" dirty="0" err="1"/>
              <a:t>Số</a:t>
            </a:r>
            <a:r>
              <a:rPr lang="en-US" sz="1400" dirty="0"/>
              <a:t> 608 </a:t>
            </a:r>
            <a:r>
              <a:rPr lang="en-US" sz="1400" dirty="0" err="1"/>
              <a:t>Đường</a:t>
            </a:r>
            <a:r>
              <a:rPr lang="en-US" sz="1400" dirty="0"/>
              <a:t> </a:t>
            </a:r>
            <a:r>
              <a:rPr lang="en-US" sz="1400" dirty="0" err="1"/>
              <a:t>Dương</a:t>
            </a:r>
            <a:r>
              <a:rPr lang="en-US" sz="1400" dirty="0"/>
              <a:t> </a:t>
            </a:r>
            <a:r>
              <a:rPr lang="en-US" sz="1400" dirty="0" err="1"/>
              <a:t>Tự</a:t>
            </a:r>
            <a:r>
              <a:rPr lang="en-US" sz="1400" dirty="0"/>
              <a:t> Minh, </a:t>
            </a:r>
            <a:r>
              <a:rPr lang="en-US" sz="1400" dirty="0" err="1"/>
              <a:t>Thành</a:t>
            </a:r>
            <a:r>
              <a:rPr lang="en-US" sz="1400" dirty="0"/>
              <a:t> </a:t>
            </a:r>
            <a:r>
              <a:rPr lang="en-US" sz="1400" dirty="0" err="1"/>
              <a:t>phố</a:t>
            </a:r>
            <a:r>
              <a:rPr lang="en-US" sz="1400" dirty="0"/>
              <a:t> </a:t>
            </a:r>
            <a:r>
              <a:rPr lang="en-US" sz="1400" dirty="0" err="1"/>
              <a:t>Thái</a:t>
            </a:r>
            <a:r>
              <a:rPr lang="en-US" sz="1400" dirty="0"/>
              <a:t> </a:t>
            </a:r>
            <a:r>
              <a:rPr lang="en-US" sz="1400" dirty="0" err="1"/>
              <a:t>Nguyên</a:t>
            </a:r>
            <a:r>
              <a:rPr lang="en-US" sz="1400" dirty="0"/>
              <a:t>. ĐT: 02083.844369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6.</a:t>
            </a:r>
            <a:r>
              <a:rPr lang="en-US" sz="1400" dirty="0" smtClean="0"/>
              <a:t> </a:t>
            </a:r>
            <a:r>
              <a:rPr lang="en-US" sz="1400" b="1" dirty="0" smtClean="0"/>
              <a:t>PGD </a:t>
            </a:r>
            <a:r>
              <a:rPr lang="en-US" sz="1400" b="1" dirty="0" err="1"/>
              <a:t>Đồng</a:t>
            </a:r>
            <a:r>
              <a:rPr lang="en-US" sz="1400" b="1" dirty="0"/>
              <a:t> </a:t>
            </a:r>
            <a:r>
              <a:rPr lang="en-US" sz="1400" b="1" dirty="0" err="1" smtClean="0"/>
              <a:t>Hỷ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chỉ:tổ</a:t>
            </a:r>
            <a:r>
              <a:rPr lang="en-US" sz="1400" dirty="0" smtClean="0"/>
              <a:t> </a:t>
            </a:r>
            <a:r>
              <a:rPr lang="en-US" sz="1400" dirty="0"/>
              <a:t>14, </a:t>
            </a:r>
            <a:r>
              <a:rPr lang="en-US" sz="1400" dirty="0" err="1"/>
              <a:t>Phường</a:t>
            </a:r>
            <a:r>
              <a:rPr lang="en-US" sz="1400" dirty="0"/>
              <a:t> </a:t>
            </a:r>
            <a:r>
              <a:rPr lang="en-US" sz="1400" dirty="0" err="1"/>
              <a:t>Chùa</a:t>
            </a:r>
            <a:r>
              <a:rPr lang="en-US" sz="1400" dirty="0"/>
              <a:t> Hang, </a:t>
            </a:r>
            <a:r>
              <a:rPr lang="en-US" sz="1400" dirty="0" err="1"/>
              <a:t>huyện</a:t>
            </a:r>
            <a:r>
              <a:rPr lang="en-US" sz="1400" dirty="0"/>
              <a:t> </a:t>
            </a:r>
            <a:r>
              <a:rPr lang="en-US" sz="1400" dirty="0" err="1"/>
              <a:t>Đồng</a:t>
            </a:r>
            <a:r>
              <a:rPr lang="en-US" sz="1400" dirty="0"/>
              <a:t> </a:t>
            </a:r>
            <a:r>
              <a:rPr lang="en-US" sz="1400" dirty="0" err="1"/>
              <a:t>Hỷ</a:t>
            </a:r>
            <a:r>
              <a:rPr lang="en-US" sz="1400" dirty="0"/>
              <a:t>, </a:t>
            </a:r>
            <a:r>
              <a:rPr lang="en-US" sz="1400" dirty="0" err="1"/>
              <a:t>tỉnh</a:t>
            </a:r>
            <a:r>
              <a:rPr lang="en-US" sz="1400" dirty="0"/>
              <a:t> </a:t>
            </a:r>
            <a:r>
              <a:rPr lang="en-US" sz="1400" dirty="0" err="1"/>
              <a:t>Thái</a:t>
            </a:r>
            <a:r>
              <a:rPr lang="en-US" sz="1400" dirty="0"/>
              <a:t> </a:t>
            </a:r>
            <a:r>
              <a:rPr lang="en-US" sz="1400" dirty="0" err="1" smtClean="0"/>
              <a:t>Nguyên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cách</a:t>
            </a:r>
            <a:r>
              <a:rPr lang="en-US" sz="1400" dirty="0" smtClean="0"/>
              <a:t> </a:t>
            </a:r>
            <a:r>
              <a:rPr lang="en-US" sz="1400" dirty="0" err="1"/>
              <a:t>chợ</a:t>
            </a:r>
            <a:r>
              <a:rPr lang="en-US" sz="1400" dirty="0"/>
              <a:t> </a:t>
            </a:r>
            <a:r>
              <a:rPr lang="en-US" sz="1400" dirty="0" err="1"/>
              <a:t>Chùa</a:t>
            </a:r>
            <a:r>
              <a:rPr lang="en-US" sz="1400" dirty="0"/>
              <a:t> Hang 300m </a:t>
            </a:r>
            <a:r>
              <a:rPr lang="en-US" sz="1400" dirty="0" err="1"/>
              <a:t>hướng</a:t>
            </a:r>
            <a:r>
              <a:rPr lang="en-US" sz="1400" dirty="0"/>
              <a:t> </a:t>
            </a:r>
            <a:r>
              <a:rPr lang="en-US" sz="1400" dirty="0" err="1"/>
              <a:t>đi</a:t>
            </a:r>
            <a:r>
              <a:rPr lang="en-US" sz="1400" dirty="0"/>
              <a:t> </a:t>
            </a:r>
            <a:r>
              <a:rPr lang="en-US" sz="1400" dirty="0" err="1"/>
              <a:t>Võ</a:t>
            </a:r>
            <a:r>
              <a:rPr lang="en-US" sz="1400" dirty="0"/>
              <a:t> </a:t>
            </a:r>
            <a:r>
              <a:rPr lang="en-US" sz="1400" dirty="0" err="1"/>
              <a:t>Nhai</a:t>
            </a:r>
            <a:r>
              <a:rPr lang="en-US" sz="1400" dirty="0" smtClean="0"/>
              <a:t>). </a:t>
            </a:r>
            <a:r>
              <a:rPr lang="en-US" sz="1400" dirty="0"/>
              <a:t>ĐT: </a:t>
            </a:r>
            <a:r>
              <a:rPr lang="en-US" sz="1400" dirty="0" smtClean="0"/>
              <a:t>02083.822099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7. PGD </a:t>
            </a:r>
            <a:r>
              <a:rPr lang="en-US" sz="1400" b="1" dirty="0"/>
              <a:t>Gia </a:t>
            </a:r>
            <a:r>
              <a:rPr lang="en-US" sz="1400" b="1" dirty="0" err="1" smtClean="0"/>
              <a:t>Sàng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</a:t>
            </a:r>
            <a:r>
              <a:rPr lang="en-US" sz="1400" dirty="0" smtClean="0"/>
              <a:t>: </a:t>
            </a:r>
            <a:r>
              <a:rPr lang="en-US" sz="1400" dirty="0" err="1" smtClean="0"/>
              <a:t>số</a:t>
            </a:r>
            <a:r>
              <a:rPr lang="en-US" sz="1400" dirty="0" smtClean="0"/>
              <a:t> </a:t>
            </a:r>
            <a:r>
              <a:rPr lang="en-US" sz="1400" dirty="0"/>
              <a:t>708 </a:t>
            </a:r>
            <a:r>
              <a:rPr lang="en-US" sz="1400" dirty="0" err="1"/>
              <a:t>Đường</a:t>
            </a:r>
            <a:r>
              <a:rPr lang="en-US" sz="1400" dirty="0"/>
              <a:t> </a:t>
            </a:r>
            <a:r>
              <a:rPr lang="en-US" sz="1400" dirty="0" err="1"/>
              <a:t>Cách</a:t>
            </a:r>
            <a:r>
              <a:rPr lang="en-US" sz="1400" dirty="0"/>
              <a:t> </a:t>
            </a:r>
            <a:r>
              <a:rPr lang="en-US" sz="1400" dirty="0" err="1"/>
              <a:t>Mạng</a:t>
            </a:r>
            <a:r>
              <a:rPr lang="en-US" sz="1400" dirty="0"/>
              <a:t> </a:t>
            </a:r>
            <a:r>
              <a:rPr lang="en-US" sz="1400" dirty="0" err="1"/>
              <a:t>Tháng</a:t>
            </a:r>
            <a:r>
              <a:rPr lang="en-US" sz="1400" dirty="0"/>
              <a:t> 8, </a:t>
            </a:r>
            <a:r>
              <a:rPr lang="en-US" sz="1400" dirty="0" err="1"/>
              <a:t>Phường</a:t>
            </a:r>
            <a:r>
              <a:rPr lang="en-US" sz="1400" dirty="0"/>
              <a:t> Gia </a:t>
            </a:r>
            <a:r>
              <a:rPr lang="en-US" sz="1400" dirty="0" err="1"/>
              <a:t>Sàng</a:t>
            </a:r>
            <a:r>
              <a:rPr lang="en-US" sz="1400" dirty="0"/>
              <a:t>, </a:t>
            </a:r>
            <a:r>
              <a:rPr lang="en-US" sz="1400" dirty="0" smtClean="0"/>
              <a:t>TP </a:t>
            </a:r>
            <a:r>
              <a:rPr lang="en-US" sz="1400" dirty="0" err="1" smtClean="0"/>
              <a:t>Thái</a:t>
            </a:r>
            <a:r>
              <a:rPr lang="en-US" sz="1400" dirty="0" smtClean="0"/>
              <a:t> </a:t>
            </a:r>
            <a:r>
              <a:rPr lang="en-US" sz="1400" dirty="0" err="1" smtClean="0"/>
              <a:t>Nguyên</a:t>
            </a:r>
            <a:r>
              <a:rPr lang="en-US" sz="1400" dirty="0" smtClean="0"/>
              <a:t>. </a:t>
            </a:r>
            <a:r>
              <a:rPr lang="en-US" sz="1400" dirty="0"/>
              <a:t>ĐT: </a:t>
            </a:r>
            <a:r>
              <a:rPr lang="en-US" sz="1400" dirty="0" smtClean="0"/>
              <a:t>02083.833982                                                          </a:t>
            </a:r>
            <a:endParaRPr lang="en-US" sz="1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8. PGD </a:t>
            </a:r>
            <a:r>
              <a:rPr lang="en-US" sz="1400" b="1" dirty="0" err="1"/>
              <a:t>Đại</a:t>
            </a:r>
            <a:r>
              <a:rPr lang="en-US" sz="1400" b="1" dirty="0"/>
              <a:t> </a:t>
            </a:r>
            <a:r>
              <a:rPr lang="en-US" sz="1400" b="1" dirty="0" err="1" smtClean="0"/>
              <a:t>Từ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</a:t>
            </a:r>
            <a:r>
              <a:rPr lang="en-US" sz="1400" dirty="0" smtClean="0"/>
              <a:t>: </a:t>
            </a:r>
            <a:r>
              <a:rPr lang="en-US" sz="1400" dirty="0" err="1"/>
              <a:t>P</a:t>
            </a:r>
            <a:r>
              <a:rPr lang="en-US" sz="1400" dirty="0" err="1" smtClean="0"/>
              <a:t>hố</a:t>
            </a:r>
            <a:r>
              <a:rPr lang="en-US" sz="1400" dirty="0" smtClean="0"/>
              <a:t> </a:t>
            </a:r>
            <a:r>
              <a:rPr lang="en-US" sz="1400" dirty="0" err="1"/>
              <a:t>Chợ</a:t>
            </a:r>
            <a:r>
              <a:rPr lang="en-US" sz="1400" dirty="0"/>
              <a:t> 2, TT </a:t>
            </a:r>
            <a:r>
              <a:rPr lang="en-US" sz="1400" dirty="0" err="1"/>
              <a:t>Hùng</a:t>
            </a:r>
            <a:r>
              <a:rPr lang="en-US" sz="1400" dirty="0"/>
              <a:t> </a:t>
            </a:r>
            <a:r>
              <a:rPr lang="en-US" sz="1400" dirty="0" err="1"/>
              <a:t>Sơn</a:t>
            </a:r>
            <a:r>
              <a:rPr lang="en-US" sz="1400" dirty="0"/>
              <a:t>, </a:t>
            </a:r>
            <a:r>
              <a:rPr lang="en-US" sz="1400" dirty="0" err="1"/>
              <a:t>huyện</a:t>
            </a:r>
            <a:r>
              <a:rPr lang="en-US" sz="1400" dirty="0"/>
              <a:t> </a:t>
            </a:r>
            <a:r>
              <a:rPr lang="en-US" sz="1400" dirty="0" err="1"/>
              <a:t>Đại</a:t>
            </a:r>
            <a:r>
              <a:rPr lang="en-US" sz="1400" dirty="0"/>
              <a:t> </a:t>
            </a:r>
            <a:r>
              <a:rPr lang="en-US" sz="1400" dirty="0" err="1"/>
              <a:t>Từ</a:t>
            </a:r>
            <a:r>
              <a:rPr lang="en-US" sz="1400" dirty="0"/>
              <a:t>, </a:t>
            </a:r>
            <a:r>
              <a:rPr lang="en-US" sz="1400" dirty="0" err="1"/>
              <a:t>tỉnh</a:t>
            </a:r>
            <a:r>
              <a:rPr lang="en-US" sz="1400" dirty="0"/>
              <a:t> </a:t>
            </a:r>
            <a:r>
              <a:rPr lang="en-US" sz="1400" dirty="0" err="1"/>
              <a:t>Thái</a:t>
            </a:r>
            <a:r>
              <a:rPr lang="en-US" sz="1400" dirty="0"/>
              <a:t> </a:t>
            </a:r>
            <a:r>
              <a:rPr lang="en-US" sz="1400" dirty="0" err="1" smtClean="0"/>
              <a:t>Nguyên</a:t>
            </a:r>
            <a:r>
              <a:rPr lang="en-US" sz="1400" dirty="0" smtClean="0"/>
              <a:t>. </a:t>
            </a:r>
            <a:r>
              <a:rPr lang="en-US" sz="1400" dirty="0"/>
              <a:t>ĐT: </a:t>
            </a:r>
            <a:r>
              <a:rPr lang="en-US" sz="1400" dirty="0" smtClean="0"/>
              <a:t>0208..851400</a:t>
            </a:r>
            <a:endParaRPr lang="en-US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/>
              <a:t>9. PGD </a:t>
            </a:r>
            <a:r>
              <a:rPr lang="en-US" sz="1400" b="1" dirty="0"/>
              <a:t>Gang </a:t>
            </a:r>
            <a:r>
              <a:rPr lang="en-US" sz="1400" b="1" dirty="0" err="1" smtClean="0"/>
              <a:t>Thép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Địa</a:t>
            </a:r>
            <a:r>
              <a:rPr lang="en-US" sz="1400" dirty="0" smtClean="0"/>
              <a:t> </a:t>
            </a:r>
            <a:r>
              <a:rPr lang="en-US" sz="1400" dirty="0" err="1" smtClean="0"/>
              <a:t>chỉ</a:t>
            </a:r>
            <a:r>
              <a:rPr lang="en-US" sz="1400" dirty="0" smtClean="0"/>
              <a:t>: </a:t>
            </a:r>
            <a:r>
              <a:rPr lang="en-US" sz="1400" dirty="0" err="1" smtClean="0"/>
              <a:t>số</a:t>
            </a:r>
            <a:r>
              <a:rPr lang="en-US" sz="1400" dirty="0" smtClean="0"/>
              <a:t> 440/1 </a:t>
            </a:r>
            <a:r>
              <a:rPr lang="en-US" sz="1400" dirty="0" err="1" smtClean="0"/>
              <a:t>Đường</a:t>
            </a:r>
            <a:r>
              <a:rPr lang="en-US" sz="1400" dirty="0" smtClean="0"/>
              <a:t> </a:t>
            </a:r>
            <a:r>
              <a:rPr lang="en-US" sz="1400" dirty="0" err="1" smtClean="0"/>
              <a:t>Cách</a:t>
            </a:r>
            <a:r>
              <a:rPr lang="en-US" sz="1400" dirty="0" smtClean="0"/>
              <a:t> </a:t>
            </a:r>
            <a:r>
              <a:rPr lang="en-US" sz="1400" dirty="0" err="1" smtClean="0"/>
              <a:t>Mạng</a:t>
            </a:r>
            <a:r>
              <a:rPr lang="en-US" sz="1400" dirty="0" smtClean="0"/>
              <a:t> </a:t>
            </a:r>
            <a:r>
              <a:rPr lang="en-US" sz="1400" dirty="0" err="1" smtClean="0"/>
              <a:t>Tháng</a:t>
            </a:r>
            <a:r>
              <a:rPr lang="en-US" sz="1400" dirty="0" smtClean="0"/>
              <a:t> </a:t>
            </a:r>
            <a:r>
              <a:rPr lang="en-US" sz="1400" dirty="0" err="1" smtClean="0"/>
              <a:t>Tám</a:t>
            </a:r>
            <a:r>
              <a:rPr lang="en-US" sz="1400" dirty="0" smtClean="0"/>
              <a:t>, </a:t>
            </a:r>
            <a:r>
              <a:rPr lang="en-US" sz="1400" dirty="0" err="1" smtClean="0"/>
              <a:t>phường</a:t>
            </a:r>
            <a:r>
              <a:rPr lang="en-US" sz="1400" dirty="0" smtClean="0"/>
              <a:t> </a:t>
            </a:r>
            <a:r>
              <a:rPr lang="en-US" sz="1400" dirty="0" err="1" smtClean="0"/>
              <a:t>Hương</a:t>
            </a:r>
            <a:r>
              <a:rPr lang="en-US" sz="1400" dirty="0" smtClean="0"/>
              <a:t> </a:t>
            </a:r>
            <a:r>
              <a:rPr lang="en-US" sz="1400" dirty="0" err="1" smtClean="0"/>
              <a:t>Sơn</a:t>
            </a:r>
            <a:r>
              <a:rPr lang="en-US" sz="1400" dirty="0" smtClean="0"/>
              <a:t>, TP </a:t>
            </a:r>
            <a:r>
              <a:rPr lang="en-US" sz="1400" dirty="0" err="1" smtClean="0"/>
              <a:t>Thái</a:t>
            </a:r>
            <a:r>
              <a:rPr lang="en-US" sz="1400" dirty="0" smtClean="0"/>
              <a:t> </a:t>
            </a:r>
            <a:r>
              <a:rPr lang="en-US" sz="1400" dirty="0" err="1" smtClean="0"/>
              <a:t>Nguyên</a:t>
            </a:r>
            <a:r>
              <a:rPr lang="en-US" sz="1400" dirty="0" smtClean="0"/>
              <a:t>. ĐT</a:t>
            </a:r>
            <a:r>
              <a:rPr lang="en-US" sz="1400" dirty="0"/>
              <a:t>: </a:t>
            </a:r>
            <a:r>
              <a:rPr lang="en-US" sz="1400" dirty="0" smtClean="0"/>
              <a:t>02083.833982 </a:t>
            </a:r>
            <a:r>
              <a:rPr lang="en-US" sz="1400" b="1" dirty="0"/>
              <a:t>	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22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7CAFC84-4744-4178-95B5-AB423D30EFA8}"/>
              </a:ext>
            </a:extLst>
          </p:cNvPr>
          <p:cNvGrpSpPr/>
          <p:nvPr/>
        </p:nvGrpSpPr>
        <p:grpSpPr>
          <a:xfrm>
            <a:off x="469901" y="1812211"/>
            <a:ext cx="5321299" cy="830997"/>
            <a:chOff x="5730937" y="3070393"/>
            <a:chExt cx="4668882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6613629" y="3153728"/>
              <a:ext cx="378619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2140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ỦY NHIỆM CHI TỰ ĐỘNG</a:t>
              </a:r>
              <a:endParaRPr lang="en-US" altLang="ko-KR" sz="2000" b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30937" y="3070393"/>
              <a:ext cx="107817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ko-KR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C1A5C06-9DB4-413C-9356-73FF09130A4F}"/>
              </a:ext>
            </a:extLst>
          </p:cNvPr>
          <p:cNvGrpSpPr/>
          <p:nvPr/>
        </p:nvGrpSpPr>
        <p:grpSpPr>
          <a:xfrm>
            <a:off x="6082061" y="1796822"/>
            <a:ext cx="5741639" cy="830997"/>
            <a:chOff x="5359069" y="3070393"/>
            <a:chExt cx="5059222" cy="83099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9DA9A0A-1F22-498C-A63F-802984197176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4F50ED2-77D6-4064-8834-6CA6460394EB}"/>
                </a:ext>
              </a:extLst>
            </p:cNvPr>
            <p:cNvSpPr txBox="1"/>
            <p:nvPr/>
          </p:nvSpPr>
          <p:spPr>
            <a:xfrm>
              <a:off x="6400882" y="3153728"/>
              <a:ext cx="3998937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2140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IBMB (NGÂN HÀNG ĐIỆN TỬ)</a:t>
              </a:r>
              <a:endParaRPr lang="en-US" altLang="ko-KR" sz="2000" b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F4FFC14-B4AA-49BC-8F34-087407605B97}"/>
                </a:ext>
              </a:extLst>
            </p:cNvPr>
            <p:cNvSpPr txBox="1"/>
            <p:nvPr/>
          </p:nvSpPr>
          <p:spPr>
            <a:xfrm>
              <a:off x="5359069" y="3070393"/>
              <a:ext cx="104181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ko-KR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5C62BB4-E7CE-481F-853F-FDA59731498B}"/>
              </a:ext>
            </a:extLst>
          </p:cNvPr>
          <p:cNvGrpSpPr/>
          <p:nvPr/>
        </p:nvGrpSpPr>
        <p:grpSpPr>
          <a:xfrm>
            <a:off x="658301" y="4206272"/>
            <a:ext cx="4726013" cy="830997"/>
            <a:chOff x="5692278" y="3070393"/>
            <a:chExt cx="4726013" cy="83099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F865D63-0537-4EFF-9BCC-9E0E0016CA01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5D842C6-31BE-495F-BE59-FAB5E8A2014D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2140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KÊNH ATM</a:t>
              </a:r>
              <a:endParaRPr lang="en-US" altLang="ko-KR" sz="2000" b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65502A7-4347-4430-8DA7-2629A1C932A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ko-KR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C7DA1F4-A93A-4A6E-8D7B-86B1E3FD26ED}"/>
              </a:ext>
            </a:extLst>
          </p:cNvPr>
          <p:cNvGrpSpPr/>
          <p:nvPr/>
        </p:nvGrpSpPr>
        <p:grpSpPr>
          <a:xfrm>
            <a:off x="6096000" y="4467882"/>
            <a:ext cx="5114795" cy="830997"/>
            <a:chOff x="5520046" y="3070393"/>
            <a:chExt cx="4898245" cy="83099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764B062-95E9-4460-8BDD-A8ECD228A425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B71E5D8-AA70-4D3C-88A5-3F7CDB0DC9A8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2140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TOÁN TẠI QUẦY</a:t>
              </a:r>
              <a:endParaRPr lang="en-US" altLang="ko-KR" sz="2000" b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08661E6-62F9-4315-A04D-01E8BF32249F}"/>
                </a:ext>
              </a:extLst>
            </p:cNvPr>
            <p:cNvSpPr txBox="1"/>
            <p:nvPr/>
          </p:nvSpPr>
          <p:spPr>
            <a:xfrm>
              <a:off x="5520046" y="3070393"/>
              <a:ext cx="1142351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lang="ko-KR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-308301" y="42773"/>
            <a:ext cx="6390362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KÊNH THANH TOÁN</a:t>
            </a:r>
            <a:endParaRPr lang="en-US" sz="2400" b="1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46" y="225983"/>
            <a:ext cx="2087521" cy="67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00"/>
            <a:ext cx="12192000" cy="2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43" y="31908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41600" y="20304"/>
            <a:ext cx="4051300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1409A"/>
                </a:solidFill>
                <a:latin typeface="Myriad Pro" panose="020B0503030403020204" pitchFamily="34" charset="0"/>
              </a:rPr>
              <a:t>      </a:t>
            </a:r>
            <a:r>
              <a:rPr lang="en-US" sz="2400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ỦY NHIỆM CHI TỰ ĐỘNG</a:t>
            </a:r>
            <a:endParaRPr lang="en-US" sz="2400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777867" y="252309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8074130" y="2523097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912347" y="4870415"/>
            <a:ext cx="653339" cy="7513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8" name="Rectangle 127"/>
          <p:cNvSpPr/>
          <p:nvPr/>
        </p:nvSpPr>
        <p:spPr>
          <a:xfrm>
            <a:off x="9269066" y="2333694"/>
            <a:ext cx="1857863" cy="5153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2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881741" y="5074742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519AA71C-8442-4959-BF89-470001339678}"/>
              </a:ext>
            </a:extLst>
          </p:cNvPr>
          <p:cNvSpPr txBox="1"/>
          <p:nvPr/>
        </p:nvSpPr>
        <p:spPr>
          <a:xfrm>
            <a:off x="7137400" y="1623712"/>
            <a:ext cx="4483100" cy="4708981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1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VNĐ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BIDV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InternetBanking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SmartBanking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Thanh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1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50.000vnđ)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516158" y="5969382"/>
            <a:ext cx="2678148" cy="719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 dirty="0">
              <a:solidFill>
                <a:srgbClr val="000099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0017"/>
            <a:ext cx="1447800" cy="5119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" y="1055119"/>
            <a:ext cx="12192000" cy="2082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254744" y="-19297"/>
            <a:ext cx="4051300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1409A"/>
                </a:solidFill>
                <a:latin typeface="Myriad Pro" panose="020B0503030403020204" pitchFamily="34" charset="0"/>
              </a:rPr>
              <a:t>      </a:t>
            </a:r>
            <a:r>
              <a:rPr lang="en-US" sz="2000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NGÂN HÀNG ĐIỆN TỬ         </a:t>
            </a:r>
            <a:r>
              <a:rPr lang="en-US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(BIDV </a:t>
            </a:r>
            <a:r>
              <a:rPr lang="en-US" b="1" dirty="0" err="1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smartbanking</a:t>
            </a:r>
            <a:r>
              <a:rPr lang="en-US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BIDV online)</a:t>
            </a:r>
            <a:endParaRPr lang="en-US" b="1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19AA71C-8442-4959-BF89-470001339678}"/>
              </a:ext>
            </a:extLst>
          </p:cNvPr>
          <p:cNvSpPr txBox="1"/>
          <p:nvPr/>
        </p:nvSpPr>
        <p:spPr>
          <a:xfrm>
            <a:off x="2362200" y="1629204"/>
            <a:ext cx="4483100" cy="4923399"/>
          </a:xfrm>
          <a:prstGeom prst="rect">
            <a:avLst/>
          </a:prstGeom>
          <a:noFill/>
          <a:ln cmpd="sng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1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VNĐ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BIDV</a:t>
            </a:r>
          </a:p>
          <a:p>
            <a:pPr algn="just">
              <a:lnSpc>
                <a:spcPts val="21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BIDV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16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BIDV 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ịnh kỳ tự động vấn tin hóa đơn học phí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viên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1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50.000vnđ)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308301" y="42773"/>
            <a:ext cx="6390362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BIDV SMARTBANKING</a:t>
            </a:r>
            <a:endParaRPr lang="en-US" sz="2400" b="1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46" y="225983"/>
            <a:ext cx="2087521" cy="67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00"/>
            <a:ext cx="12192000" cy="208262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44462"/>
            <a:ext cx="3200400" cy="5181739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67" y="1244462"/>
            <a:ext cx="3269933" cy="518173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1244462"/>
            <a:ext cx="3136900" cy="51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308302" y="42773"/>
            <a:ext cx="7788602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BIDV ONINLE (INTERNET BANKING)</a:t>
            </a:r>
            <a:endParaRPr lang="en-US" sz="3200" b="1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46" y="225983"/>
            <a:ext cx="2087521" cy="67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00"/>
            <a:ext cx="12192000" cy="20826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1165939"/>
            <a:ext cx="9880600" cy="54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26122"/>
            <a:ext cx="9413026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THANH TOÁN ATM</a:t>
            </a:r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777867" y="252309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8074130" y="2523097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2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881741" y="5074742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519AA71C-8442-4959-BF89-470001339678}"/>
              </a:ext>
            </a:extLst>
          </p:cNvPr>
          <p:cNvSpPr txBox="1"/>
          <p:nvPr/>
        </p:nvSpPr>
        <p:spPr>
          <a:xfrm>
            <a:off x="662151" y="1441928"/>
            <a:ext cx="5319549" cy="433657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altLang="ko-KR" b="1" dirty="0" smtClean="0">
              <a:solidFill>
                <a:srgbClr val="21409A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tabLst>
                <a:tab pos="400050" algn="l"/>
              </a:tabLst>
            </a:pPr>
            <a:r>
              <a:rPr lang="en-US" altLang="ko-KR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ko-KR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VNĐ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BIDV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tabLst>
                <a:tab pos="400050" algn="l"/>
              </a:tabLst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tabLst>
                <a:tab pos="400050" algn="l"/>
              </a:tabLst>
            </a:pPr>
            <a:r>
              <a:rPr lang="en-US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Bước</a:t>
            </a:r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“Thanh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=&gt;Thanh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ts val="216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50.000vnđ)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516158" y="5969382"/>
            <a:ext cx="2678148" cy="719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 dirty="0">
              <a:solidFill>
                <a:srgbClr val="000099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29" y="48006"/>
            <a:ext cx="2087521" cy="675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" y="1055119"/>
            <a:ext cx="12192000" cy="208262"/>
          </a:xfrm>
          <a:prstGeom prst="rect">
            <a:avLst/>
          </a:prstGeom>
        </p:spPr>
      </p:pic>
      <p:pic>
        <p:nvPicPr>
          <p:cNvPr id="30" name="Picture 2" descr="U:\Quan he Khach hang 3\Noi bo phong\PHAN CONG NHIEM VU 2019\9. ĐƠN VỊ TRẢ LƯƠNG\DH Y DUOC TN\New folder\anh\ATM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460500"/>
            <a:ext cx="5431918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308302" y="42773"/>
            <a:ext cx="7788602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THANH TOÁN ATM</a:t>
            </a:r>
            <a:endParaRPr lang="en-US" sz="3200" b="1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46" y="225983"/>
            <a:ext cx="2087521" cy="67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00"/>
            <a:ext cx="12192000" cy="208262"/>
          </a:xfrm>
          <a:prstGeom prst="rect">
            <a:avLst/>
          </a:prstGeom>
        </p:spPr>
      </p:pic>
      <p:pic>
        <p:nvPicPr>
          <p:cNvPr id="2051" name="Picture 3" descr="U:\Quan he Khach hang 3\Noi bo phong\PHAN CONG NHIEM VU 2019\9. ĐƠN VỊ TRẢ LƯƠNG\DH Y DUOC TN\New folder\anh\AT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60500"/>
            <a:ext cx="52959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46" y="1460500"/>
            <a:ext cx="53086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308302" y="42773"/>
            <a:ext cx="7788602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THANH TOÁN ATM</a:t>
            </a:r>
            <a:endParaRPr lang="en-US" sz="3200" b="1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46" y="225983"/>
            <a:ext cx="2087521" cy="67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00"/>
            <a:ext cx="12192000" cy="208262"/>
          </a:xfrm>
          <a:prstGeom prst="rect">
            <a:avLst/>
          </a:prstGeom>
        </p:spPr>
      </p:pic>
      <p:pic>
        <p:nvPicPr>
          <p:cNvPr id="3074" name="Picture 2" descr="U:\Quan he Khach hang 3\Noi bo phong\PHAN CONG NHIEM VU 2019\9. ĐƠN VỊ TRẢ LƯƠNG\DH Y DUOC TN\New folder\anh\ATM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1" y="1203901"/>
            <a:ext cx="5270500" cy="46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03901"/>
            <a:ext cx="5295900" cy="46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43" y="31908"/>
            <a:ext cx="11210795" cy="11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41600" y="20304"/>
            <a:ext cx="4051300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1409A"/>
                </a:solidFill>
                <a:latin typeface="Myriad Pro" panose="020B0503030403020204" pitchFamily="34" charset="0"/>
              </a:rPr>
              <a:t>      </a:t>
            </a:r>
            <a:r>
              <a:rPr lang="en-US" sz="2000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TOÁN TẠI QUẦY</a:t>
            </a:r>
            <a:endParaRPr lang="en-US" sz="2000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777867" y="252309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8074130" y="2523097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912347" y="4870415"/>
            <a:ext cx="653339" cy="7513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8" name="Rectangle 127"/>
          <p:cNvSpPr/>
          <p:nvPr/>
        </p:nvSpPr>
        <p:spPr>
          <a:xfrm>
            <a:off x="9269066" y="2333694"/>
            <a:ext cx="1857863" cy="5153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2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881741" y="5074742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519AA71C-8442-4959-BF89-470001339678}"/>
              </a:ext>
            </a:extLst>
          </p:cNvPr>
          <p:cNvSpPr txBox="1"/>
          <p:nvPr/>
        </p:nvSpPr>
        <p:spPr>
          <a:xfrm>
            <a:off x="7137400" y="1379577"/>
            <a:ext cx="4483100" cy="473206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ko-K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ATM: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BIDV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</a:pPr>
            <a:endParaRPr lang="en-US" sz="1400" b="1" i="1" u="sng" dirty="0" smtClean="0"/>
          </a:p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 err="1" smtClean="0"/>
              <a:t>Mọi</a:t>
            </a:r>
            <a:r>
              <a:rPr lang="en-US" sz="1400" b="1" i="1" u="sng" dirty="0" smtClean="0"/>
              <a:t> </a:t>
            </a:r>
            <a:r>
              <a:rPr lang="en-US" sz="1400" b="1" i="1" u="sng" dirty="0"/>
              <a:t>chi </a:t>
            </a:r>
            <a:r>
              <a:rPr lang="en-US" sz="1400" b="1" i="1" u="sng" dirty="0" err="1"/>
              <a:t>tiết</a:t>
            </a:r>
            <a:r>
              <a:rPr lang="en-US" sz="1400" b="1" i="1" u="sng" dirty="0"/>
              <a:t> </a:t>
            </a:r>
            <a:r>
              <a:rPr lang="en-US" sz="1400" b="1" i="1" u="sng" dirty="0" err="1"/>
              <a:t>xin</a:t>
            </a:r>
            <a:r>
              <a:rPr lang="en-US" sz="1400" b="1" i="1" u="sng" dirty="0"/>
              <a:t> </a:t>
            </a:r>
            <a:r>
              <a:rPr lang="en-US" sz="1400" b="1" i="1" u="sng" dirty="0" err="1"/>
              <a:t>liên</a:t>
            </a:r>
            <a:r>
              <a:rPr lang="en-US" sz="1400" b="1" i="1" u="sng" dirty="0"/>
              <a:t> </a:t>
            </a:r>
            <a:r>
              <a:rPr lang="en-US" sz="1400" b="1" i="1" u="sng" dirty="0" err="1"/>
              <a:t>hệ</a:t>
            </a:r>
            <a:r>
              <a:rPr lang="en-US" sz="1400" b="1" dirty="0"/>
              <a:t>:</a:t>
            </a:r>
            <a:endParaRPr lang="en-US" sz="1400" dirty="0"/>
          </a:p>
          <a:p>
            <a:pPr lvl="0"/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KHCN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02803.751.788.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0975891226           </a:t>
            </a:r>
          </a:p>
          <a:p>
            <a:pPr lvl="0"/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24/7: 19009247.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Website:www.bidv.com.vn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516158" y="5969382"/>
            <a:ext cx="2678148" cy="719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 dirty="0">
              <a:solidFill>
                <a:srgbClr val="000099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0017"/>
            <a:ext cx="1447800" cy="5119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" y="1055119"/>
            <a:ext cx="12192000" cy="2082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254744" y="-19297"/>
            <a:ext cx="4051300" cy="11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LƯU Ý</a:t>
            </a:r>
            <a:endParaRPr lang="en-US" sz="2000" dirty="0">
              <a:solidFill>
                <a:srgbClr val="2140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19AA71C-8442-4959-BF89-470001339678}"/>
              </a:ext>
            </a:extLst>
          </p:cNvPr>
          <p:cNvSpPr txBox="1"/>
          <p:nvPr/>
        </p:nvSpPr>
        <p:spPr>
          <a:xfrm>
            <a:off x="2362200" y="1367232"/>
            <a:ext cx="4493032" cy="5029103"/>
          </a:xfrm>
          <a:prstGeom prst="rect">
            <a:avLst/>
          </a:prstGeom>
          <a:noFill/>
          <a:ln cmpd="sng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16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BIDV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216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ý:  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160"/>
              </a:lnSpc>
              <a:spcBef>
                <a:spcPts val="500"/>
              </a:spcBef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BIDV,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28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12979</TotalTime>
  <Words>1023</Words>
  <Application>Microsoft Office PowerPoint</Application>
  <PresentationFormat>Widescreen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맑은 고딕</vt:lpstr>
      <vt:lpstr>ＭＳ Ｐゴシック</vt:lpstr>
      <vt:lpstr>Arial</vt:lpstr>
      <vt:lpstr>Arial Unicode MS</vt:lpstr>
      <vt:lpstr>Calibri</vt:lpstr>
      <vt:lpstr>Myriad Pro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AutoBVT</cp:lastModifiedBy>
  <cp:revision>374</cp:revision>
  <cp:lastPrinted>2020-03-04T11:05:19Z</cp:lastPrinted>
  <dcterms:created xsi:type="dcterms:W3CDTF">2018-04-24T17:14:44Z</dcterms:created>
  <dcterms:modified xsi:type="dcterms:W3CDTF">2020-04-15T01:23:42Z</dcterms:modified>
</cp:coreProperties>
</file>